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Lst>
  <p:notesMasterIdLst>
    <p:notesMasterId r:id="rId24"/>
  </p:notesMasterIdLst>
  <p:handoutMasterIdLst>
    <p:handoutMasterId r:id="rId25"/>
  </p:handoutMasterIdLst>
  <p:sldIdLst>
    <p:sldId id="265" r:id="rId6"/>
    <p:sldId id="298" r:id="rId7"/>
    <p:sldId id="299" r:id="rId8"/>
    <p:sldId id="300" r:id="rId9"/>
    <p:sldId id="301" r:id="rId10"/>
    <p:sldId id="309" r:id="rId11"/>
    <p:sldId id="303" r:id="rId12"/>
    <p:sldId id="304" r:id="rId13"/>
    <p:sldId id="311" r:id="rId14"/>
    <p:sldId id="305" r:id="rId15"/>
    <p:sldId id="306" r:id="rId16"/>
    <p:sldId id="282" r:id="rId17"/>
    <p:sldId id="288" r:id="rId18"/>
    <p:sldId id="297" r:id="rId19"/>
    <p:sldId id="292" r:id="rId20"/>
    <p:sldId id="293" r:id="rId21"/>
    <p:sldId id="294" r:id="rId22"/>
    <p:sldId id="263" r:id="rId2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77F"/>
    <a:srgbClr val="95DF6C"/>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33BE0-716C-42BB-BF76-834D7921865E}" v="3" dt="2024-11-11T14:04:00.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79584" autoAdjust="0"/>
  </p:normalViewPr>
  <p:slideViewPr>
    <p:cSldViewPr snapToGrid="0" snapToObjects="1">
      <p:cViewPr varScale="1">
        <p:scale>
          <a:sx n="77" d="100"/>
          <a:sy n="77" d="100"/>
        </p:scale>
        <p:origin x="1218" y="84"/>
      </p:cViewPr>
      <p:guideLst>
        <p:guide orient="horz" pos="1808"/>
        <p:guide pos="557"/>
      </p:guideLst>
    </p:cSldViewPr>
  </p:slideViewPr>
  <p:notesTextViewPr>
    <p:cViewPr>
      <p:scale>
        <a:sx n="100" d="100"/>
        <a:sy n="100" d="100"/>
      </p:scale>
      <p:origin x="0" y="0"/>
    </p:cViewPr>
  </p:notesTextViewPr>
  <p:notesViewPr>
    <p:cSldViewPr snapToGrid="0" snapToObjects="1">
      <p:cViewPr varScale="1">
        <p:scale>
          <a:sx n="83" d="100"/>
          <a:sy n="83" d="100"/>
        </p:scale>
        <p:origin x="133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ames" userId="868693cc-1457-4583-88ce-28a5117b003b" providerId="ADAL" clId="{73933BE0-716C-42BB-BF76-834D7921865E}"/>
    <pc:docChg chg="custSel modSld">
      <pc:chgData name="Sarah James" userId="868693cc-1457-4583-88ce-28a5117b003b" providerId="ADAL" clId="{73933BE0-716C-42BB-BF76-834D7921865E}" dt="2024-11-11T15:14:42.389" v="64" actId="2711"/>
      <pc:docMkLst>
        <pc:docMk/>
      </pc:docMkLst>
      <pc:sldChg chg="addSp delSp modSp mod">
        <pc:chgData name="Sarah James" userId="868693cc-1457-4583-88ce-28a5117b003b" providerId="ADAL" clId="{73933BE0-716C-42BB-BF76-834D7921865E}" dt="2024-11-11T15:14:42.389" v="64" actId="2711"/>
        <pc:sldMkLst>
          <pc:docMk/>
          <pc:sldMk cId="644125646" sldId="263"/>
        </pc:sldMkLst>
        <pc:spChg chg="add">
          <ac:chgData name="Sarah James" userId="868693cc-1457-4583-88ce-28a5117b003b" providerId="ADAL" clId="{73933BE0-716C-42BB-BF76-834D7921865E}" dt="2024-11-11T14:00:45.758" v="12" actId="26606"/>
          <ac:spMkLst>
            <pc:docMk/>
            <pc:sldMk cId="644125646" sldId="263"/>
            <ac:spMk id="2" creationId="{00000000-0000-0000-0000-000000000000}"/>
          </ac:spMkLst>
        </pc:spChg>
        <pc:spChg chg="del">
          <ac:chgData name="Sarah James" userId="868693cc-1457-4583-88ce-28a5117b003b" providerId="ADAL" clId="{73933BE0-716C-42BB-BF76-834D7921865E}" dt="2024-11-11T13:58:33.120" v="0" actId="931"/>
          <ac:spMkLst>
            <pc:docMk/>
            <pc:sldMk cId="644125646" sldId="263"/>
            <ac:spMk id="5" creationId="{3E29FD79-69D1-F569-8E79-64B8D3702918}"/>
          </ac:spMkLst>
        </pc:spChg>
        <pc:spChg chg="add del mod">
          <ac:chgData name="Sarah James" userId="868693cc-1457-4583-88ce-28a5117b003b" providerId="ADAL" clId="{73933BE0-716C-42BB-BF76-834D7921865E}" dt="2024-11-11T14:00:39.163" v="8" actId="931"/>
          <ac:spMkLst>
            <pc:docMk/>
            <pc:sldMk cId="644125646" sldId="263"/>
            <ac:spMk id="7" creationId="{73F4B66E-18C3-97FE-0FC0-5EB47338C772}"/>
          </ac:spMkLst>
        </pc:spChg>
        <pc:spChg chg="del">
          <ac:chgData name="Sarah James" userId="868693cc-1457-4583-88ce-28a5117b003b" providerId="ADAL" clId="{73933BE0-716C-42BB-BF76-834D7921865E}" dt="2024-11-11T14:00:45.758" v="12" actId="26606"/>
          <ac:spMkLst>
            <pc:docMk/>
            <pc:sldMk cId="644125646" sldId="263"/>
            <ac:spMk id="8" creationId="{68D272B9-6606-C9A6-0783-EC753075132F}"/>
          </ac:spMkLst>
        </pc:spChg>
        <pc:spChg chg="del mod replId">
          <ac:chgData name="Sarah James" userId="868693cc-1457-4583-88ce-28a5117b003b" providerId="ADAL" clId="{73933BE0-716C-42BB-BF76-834D7921865E}" dt="2024-11-11T14:00:45.758" v="12" actId="26606"/>
          <ac:spMkLst>
            <pc:docMk/>
            <pc:sldMk cId="644125646" sldId="263"/>
            <ac:spMk id="12" creationId="{00000000-0000-0000-0000-000000000000}"/>
          </ac:spMkLst>
        </pc:spChg>
        <pc:spChg chg="add mod">
          <ac:chgData name="Sarah James" userId="868693cc-1457-4583-88ce-28a5117b003b" providerId="ADAL" clId="{73933BE0-716C-42BB-BF76-834D7921865E}" dt="2024-11-11T15:14:42.389" v="64" actId="2711"/>
          <ac:spMkLst>
            <pc:docMk/>
            <pc:sldMk cId="644125646" sldId="263"/>
            <ac:spMk id="15" creationId="{36EA7A0C-1ADE-B588-8178-7B9AF8CBE192}"/>
          </ac:spMkLst>
        </pc:spChg>
        <pc:spChg chg="add mod">
          <ac:chgData name="Sarah James" userId="868693cc-1457-4583-88ce-28a5117b003b" providerId="ADAL" clId="{73933BE0-716C-42BB-BF76-834D7921865E}" dt="2024-11-11T14:01:18.239" v="14" actId="14100"/>
          <ac:spMkLst>
            <pc:docMk/>
            <pc:sldMk cId="644125646" sldId="263"/>
            <ac:spMk id="17" creationId="{6A74447E-F210-F937-9B59-505E0CB61D66}"/>
          </ac:spMkLst>
        </pc:spChg>
        <pc:picChg chg="add del mod">
          <ac:chgData name="Sarah James" userId="868693cc-1457-4583-88ce-28a5117b003b" providerId="ADAL" clId="{73933BE0-716C-42BB-BF76-834D7921865E}" dt="2024-11-11T13:59:03.080" v="7" actId="21"/>
          <ac:picMkLst>
            <pc:docMk/>
            <pc:sldMk cId="644125646" sldId="263"/>
            <ac:picMk id="4" creationId="{FF53C4A4-7AD2-7A80-65B9-F03E6CCF0DA8}"/>
          </ac:picMkLst>
        </pc:picChg>
        <pc:picChg chg="add mod">
          <ac:chgData name="Sarah James" userId="868693cc-1457-4583-88ce-28a5117b003b" providerId="ADAL" clId="{73933BE0-716C-42BB-BF76-834D7921865E}" dt="2024-11-11T14:06:35.496" v="57" actId="1076"/>
          <ac:picMkLst>
            <pc:docMk/>
            <pc:sldMk cId="644125646" sldId="263"/>
            <ac:picMk id="10" creationId="{8568F29D-599E-8CC5-4F9F-7359B1D49E0B}"/>
          </ac:picMkLst>
        </pc:picChg>
      </pc:sldChg>
      <pc:sldChg chg="addSp modSp mod">
        <pc:chgData name="Sarah James" userId="868693cc-1457-4583-88ce-28a5117b003b" providerId="ADAL" clId="{73933BE0-716C-42BB-BF76-834D7921865E}" dt="2024-11-11T15:12:48.742" v="60" actId="207"/>
        <pc:sldMkLst>
          <pc:docMk/>
          <pc:sldMk cId="686087128" sldId="265"/>
        </pc:sldMkLst>
        <pc:spChg chg="mod">
          <ac:chgData name="Sarah James" userId="868693cc-1457-4583-88ce-28a5117b003b" providerId="ADAL" clId="{73933BE0-716C-42BB-BF76-834D7921865E}" dt="2024-11-11T14:05:32.320" v="54" actId="20577"/>
          <ac:spMkLst>
            <pc:docMk/>
            <pc:sldMk cId="686087128" sldId="265"/>
            <ac:spMk id="2" creationId="{816004AA-84F2-97F1-DB83-FDC4DB463DF0}"/>
          </ac:spMkLst>
        </pc:spChg>
        <pc:spChg chg="mod">
          <ac:chgData name="Sarah James" userId="868693cc-1457-4583-88ce-28a5117b003b" providerId="ADAL" clId="{73933BE0-716C-42BB-BF76-834D7921865E}" dt="2024-11-11T15:12:48.742" v="60" actId="207"/>
          <ac:spMkLst>
            <pc:docMk/>
            <pc:sldMk cId="686087128" sldId="265"/>
            <ac:spMk id="36" creationId="{00000000-0000-0000-0000-000000000000}"/>
          </ac:spMkLst>
        </pc:spChg>
        <pc:picChg chg="add mod">
          <ac:chgData name="Sarah James" userId="868693cc-1457-4583-88ce-28a5117b003b" providerId="ADAL" clId="{73933BE0-716C-42BB-BF76-834D7921865E}" dt="2024-11-11T14:04:07.911" v="38" actId="14100"/>
          <ac:picMkLst>
            <pc:docMk/>
            <pc:sldMk cId="686087128" sldId="265"/>
            <ac:picMk id="5" creationId="{242F03D4-1B68-57E1-D184-241C290B6A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11/6/2024</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77A72FE-D20E-45AC-A125-8C51E2F32903}" type="datetimeFigureOut">
              <a:rPr lang="en-US" smtClean="0"/>
              <a:t>11/6/2024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931F7C2-2665-4890-8EDC-958B99E188D3}" type="slidenum">
              <a:rPr lang="en-US" smtClean="0"/>
              <a:t>‹#›</a:t>
            </a:fld>
            <a:endParaRPr lang="en-US" dirty="0"/>
          </a:p>
        </p:txBody>
      </p:sp>
    </p:spTree>
    <p:extLst>
      <p:ext uri="{BB962C8B-B14F-4D97-AF65-F5344CB8AC3E}">
        <p14:creationId xmlns:p14="http://schemas.microsoft.com/office/powerpoint/2010/main" val="340657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31F7C2-2665-4890-8EDC-958B99E188D3}" type="slidenum">
              <a:rPr lang="en-US" smtClean="0"/>
              <a:t>1</a:t>
            </a:fld>
            <a:endParaRPr lang="en-US" dirty="0"/>
          </a:p>
        </p:txBody>
      </p:sp>
    </p:spTree>
    <p:extLst>
      <p:ext uri="{BB962C8B-B14F-4D97-AF65-F5344CB8AC3E}">
        <p14:creationId xmlns:p14="http://schemas.microsoft.com/office/powerpoint/2010/main" val="268769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Logo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Subtitle here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Using Interlibrary Loan</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4000" b="1" i="0" cap="none"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5279" y="4788318"/>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 Not for distribution.</a:t>
            </a:r>
          </a:p>
        </p:txBody>
      </p:sp>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 id="214748367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61" r:id="rId3"/>
    <p:sldLayoutId id="2147483658"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white background with black and white clouds&#10;&#10;Description automatically generated">
            <a:extLst>
              <a:ext uri="{FF2B5EF4-FFF2-40B4-BE49-F238E27FC236}">
                <a16:creationId xmlns:a16="http://schemas.microsoft.com/office/drawing/2014/main" id="{03A3BAEA-E57B-DAEB-9180-0346FDC2819E}"/>
              </a:ext>
            </a:extLst>
          </p:cNvPr>
          <p:cNvPicPr>
            <a:picLocks noGrp="1" noChangeAspect="1"/>
          </p:cNvPicPr>
          <p:nvPr>
            <p:ph type="pic" sz="quarter" idx="10"/>
          </p:nvPr>
        </p:nvPicPr>
        <p:blipFill>
          <a:blip r:embed="rId3"/>
          <a:srcRect l="20602" r="20602"/>
          <a:stretch>
            <a:fillRect/>
          </a:stretch>
        </p:blipFill>
        <p:spPr>
          <a:xfrm>
            <a:off x="882651" y="2571750"/>
            <a:ext cx="888589" cy="850107"/>
          </a:xfrm>
        </p:spPr>
      </p:pic>
      <p:sp>
        <p:nvSpPr>
          <p:cNvPr id="36" name="Text Placeholder 35"/>
          <p:cNvSpPr>
            <a:spLocks noGrp="1"/>
          </p:cNvSpPr>
          <p:nvPr>
            <p:ph type="body" sz="quarter" idx="12"/>
          </p:nvPr>
        </p:nvSpPr>
        <p:spPr/>
        <p:txBody>
          <a:bodyPr>
            <a:normAutofit/>
          </a:bodyPr>
          <a:lstStyle/>
          <a:p>
            <a:r>
              <a:rPr lang="en-US" dirty="0">
                <a:solidFill>
                  <a:srgbClr val="90277F"/>
                </a:solidFill>
              </a:rPr>
              <a:t>Welland Public Library</a:t>
            </a:r>
          </a:p>
        </p:txBody>
      </p:sp>
      <p:sp>
        <p:nvSpPr>
          <p:cNvPr id="8" name="Text Placeholder 7">
            <a:extLst>
              <a:ext uri="{FF2B5EF4-FFF2-40B4-BE49-F238E27FC236}">
                <a16:creationId xmlns:a16="http://schemas.microsoft.com/office/drawing/2014/main" id="{A0017856-C1DD-9450-D661-F2937E691D1A}"/>
              </a:ext>
            </a:extLst>
          </p:cNvPr>
          <p:cNvSpPr>
            <a:spLocks noGrp="1"/>
          </p:cNvSpPr>
          <p:nvPr>
            <p:ph type="body" sz="quarter" idx="15"/>
          </p:nvPr>
        </p:nvSpPr>
        <p:spPr/>
        <p:txBody>
          <a:bodyPr/>
          <a:lstStyle/>
          <a:p>
            <a:endParaRPr lang="en-CA" dirty="0"/>
          </a:p>
        </p:txBody>
      </p:sp>
      <p:sp>
        <p:nvSpPr>
          <p:cNvPr id="2" name="TextBox 1">
            <a:extLst>
              <a:ext uri="{FF2B5EF4-FFF2-40B4-BE49-F238E27FC236}">
                <a16:creationId xmlns:a16="http://schemas.microsoft.com/office/drawing/2014/main" id="{816004AA-84F2-97F1-DB83-FDC4DB463DF0}"/>
              </a:ext>
            </a:extLst>
          </p:cNvPr>
          <p:cNvSpPr txBox="1"/>
          <p:nvPr/>
        </p:nvSpPr>
        <p:spPr>
          <a:xfrm>
            <a:off x="3244241" y="1361158"/>
            <a:ext cx="6663847" cy="615553"/>
          </a:xfrm>
          <a:prstGeom prst="rect">
            <a:avLst/>
          </a:prstGeom>
          <a:noFill/>
        </p:spPr>
        <p:txBody>
          <a:bodyPr wrap="square" rtlCol="0">
            <a:spAutoFit/>
          </a:bodyPr>
          <a:lstStyle/>
          <a:p>
            <a:r>
              <a:rPr lang="en-CA" sz="3400" b="1" dirty="0">
                <a:solidFill>
                  <a:schemeClr val="tx2"/>
                </a:solidFill>
              </a:rPr>
              <a:t>Using Interlibrary Loan (ILL)</a:t>
            </a:r>
          </a:p>
        </p:txBody>
      </p:sp>
      <p:pic>
        <p:nvPicPr>
          <p:cNvPr id="5" name="Picture Placeholder 9" descr="A logo with a white background&#10;&#10;Description automatically generated">
            <a:extLst>
              <a:ext uri="{FF2B5EF4-FFF2-40B4-BE49-F238E27FC236}">
                <a16:creationId xmlns:a16="http://schemas.microsoft.com/office/drawing/2014/main" id="{242F03D4-1B68-57E1-D184-241C290B6A3C}"/>
              </a:ext>
            </a:extLst>
          </p:cNvPr>
          <p:cNvPicPr>
            <a:picLocks noChangeAspect="1"/>
          </p:cNvPicPr>
          <p:nvPr/>
        </p:nvPicPr>
        <p:blipFill>
          <a:blip r:embed="rId4"/>
          <a:srcRect l="2958" r="51313" b="2"/>
          <a:stretch/>
        </p:blipFill>
        <p:spPr>
          <a:xfrm>
            <a:off x="882651" y="1493044"/>
            <a:ext cx="2458935" cy="2352446"/>
          </a:xfrm>
          <a:prstGeom prst="rect">
            <a:avLst/>
          </a:prstGeom>
          <a:noFill/>
        </p:spPr>
      </p:pic>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Using My Account </a:t>
            </a:r>
          </a:p>
        </p:txBody>
      </p:sp>
    </p:spTree>
    <p:extLst>
      <p:ext uri="{BB962C8B-B14F-4D97-AF65-F5344CB8AC3E}">
        <p14:creationId xmlns:p14="http://schemas.microsoft.com/office/powerpoint/2010/main" val="14414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p:txBody>
          <a:bodyPr/>
          <a:lstStyle/>
          <a:p>
            <a:r>
              <a:rPr lang="en-US" dirty="0"/>
              <a:t>My Account</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p:txBody>
          <a:bodyPr/>
          <a:lstStyle/>
          <a:p>
            <a:r>
              <a:rPr lang="en-US" sz="1800" dirty="0"/>
              <a:t>My Account allows you to track your current ILL requests</a:t>
            </a:r>
          </a:p>
        </p:txBody>
      </p:sp>
      <p:pic>
        <p:nvPicPr>
          <p:cNvPr id="4" name="Picture 3">
            <a:extLst>
              <a:ext uri="{FF2B5EF4-FFF2-40B4-BE49-F238E27FC236}">
                <a16:creationId xmlns:a16="http://schemas.microsoft.com/office/drawing/2014/main" id="{9F746275-A22E-D65F-5AF9-1CE354937135}"/>
              </a:ext>
            </a:extLst>
          </p:cNvPr>
          <p:cNvPicPr>
            <a:picLocks noChangeAspect="1"/>
          </p:cNvPicPr>
          <p:nvPr/>
        </p:nvPicPr>
        <p:blipFill rotWithShape="1">
          <a:blip r:embed="rId2"/>
          <a:srcRect t="-3221" r="28651" b="-1"/>
          <a:stretch/>
        </p:blipFill>
        <p:spPr>
          <a:xfrm>
            <a:off x="1166596" y="1459524"/>
            <a:ext cx="5990344" cy="3132316"/>
          </a:xfrm>
          <a:prstGeom prst="rect">
            <a:avLst/>
          </a:prstGeom>
        </p:spPr>
      </p:pic>
    </p:spTree>
    <p:extLst>
      <p:ext uri="{BB962C8B-B14F-4D97-AF65-F5344CB8AC3E}">
        <p14:creationId xmlns:p14="http://schemas.microsoft.com/office/powerpoint/2010/main" val="16862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p:txBody>
          <a:bodyPr/>
          <a:lstStyle/>
          <a:p>
            <a:r>
              <a:rPr lang="en-US" dirty="0"/>
              <a:t>Patron Due Date</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p:txBody>
          <a:bodyPr/>
          <a:lstStyle/>
          <a:p>
            <a:r>
              <a:rPr lang="en-US" sz="1800" dirty="0"/>
              <a:t>Your item’s due date displays next to the request in My Account </a:t>
            </a:r>
          </a:p>
        </p:txBody>
      </p:sp>
      <p:pic>
        <p:nvPicPr>
          <p:cNvPr id="4" name="Picture 3">
            <a:extLst>
              <a:ext uri="{FF2B5EF4-FFF2-40B4-BE49-F238E27FC236}">
                <a16:creationId xmlns:a16="http://schemas.microsoft.com/office/drawing/2014/main" id="{9F746275-A22E-D65F-5AF9-1CE354937135}"/>
              </a:ext>
            </a:extLst>
          </p:cNvPr>
          <p:cNvPicPr>
            <a:picLocks noChangeAspect="1"/>
          </p:cNvPicPr>
          <p:nvPr/>
        </p:nvPicPr>
        <p:blipFill>
          <a:blip r:embed="rId2"/>
          <a:stretch>
            <a:fillRect/>
          </a:stretch>
        </p:blipFill>
        <p:spPr>
          <a:xfrm>
            <a:off x="234610" y="2005692"/>
            <a:ext cx="8395855" cy="3034555"/>
          </a:xfrm>
          <a:prstGeom prst="rect">
            <a:avLst/>
          </a:prstGeom>
        </p:spPr>
      </p:pic>
    </p:spTree>
    <p:extLst>
      <p:ext uri="{BB962C8B-B14F-4D97-AF65-F5344CB8AC3E}">
        <p14:creationId xmlns:p14="http://schemas.microsoft.com/office/powerpoint/2010/main" val="6557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245C1-B6BB-E918-6445-7B4734F417D8}"/>
              </a:ext>
            </a:extLst>
          </p:cNvPr>
          <p:cNvSpPr>
            <a:spLocks noGrp="1"/>
          </p:cNvSpPr>
          <p:nvPr>
            <p:ph type="body" sz="quarter" idx="10"/>
          </p:nvPr>
        </p:nvSpPr>
        <p:spPr/>
        <p:txBody>
          <a:bodyPr/>
          <a:lstStyle/>
          <a:p>
            <a:r>
              <a:rPr lang="en-US" dirty="0"/>
              <a:t>Cancel ILL requests</a:t>
            </a:r>
          </a:p>
        </p:txBody>
      </p:sp>
    </p:spTree>
    <p:extLst>
      <p:ext uri="{BB962C8B-B14F-4D97-AF65-F5344CB8AC3E}">
        <p14:creationId xmlns:p14="http://schemas.microsoft.com/office/powerpoint/2010/main" val="11350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0AA825-25EF-6E7A-F552-EB9EB09C457F}"/>
              </a:ext>
            </a:extLst>
          </p:cNvPr>
          <p:cNvSpPr>
            <a:spLocks noGrp="1"/>
          </p:cNvSpPr>
          <p:nvPr>
            <p:ph type="body" sz="quarter" idx="13"/>
          </p:nvPr>
        </p:nvSpPr>
        <p:spPr/>
        <p:txBody>
          <a:bodyPr/>
          <a:lstStyle/>
          <a:p>
            <a:r>
              <a:rPr lang="en-US" dirty="0"/>
              <a:t>Cancel ILL Requests</a:t>
            </a:r>
          </a:p>
        </p:txBody>
      </p:sp>
      <p:sp>
        <p:nvSpPr>
          <p:cNvPr id="3" name="Text Placeholder 2">
            <a:extLst>
              <a:ext uri="{FF2B5EF4-FFF2-40B4-BE49-F238E27FC236}">
                <a16:creationId xmlns:a16="http://schemas.microsoft.com/office/drawing/2014/main" id="{C500B90B-87F3-495D-8A6A-949300C08519}"/>
              </a:ext>
            </a:extLst>
          </p:cNvPr>
          <p:cNvSpPr>
            <a:spLocks noGrp="1"/>
          </p:cNvSpPr>
          <p:nvPr>
            <p:ph type="body" sz="quarter" idx="12"/>
          </p:nvPr>
        </p:nvSpPr>
        <p:spPr/>
        <p:txBody>
          <a:bodyPr/>
          <a:lstStyle/>
          <a:p>
            <a:r>
              <a:rPr lang="en-US" dirty="0"/>
              <a:t>If the library has not started processing the ILL request, the request will have a Selection box and can be chosen for cancellation </a:t>
            </a:r>
          </a:p>
          <a:p>
            <a:r>
              <a:rPr lang="en-US" dirty="0"/>
              <a:t>One canceled, the request will still appear in My Account, but will indicate it has been cancelled</a:t>
            </a:r>
          </a:p>
          <a:p>
            <a:endParaRPr lang="en-US" dirty="0"/>
          </a:p>
          <a:p>
            <a:endParaRPr lang="en-US" dirty="0"/>
          </a:p>
        </p:txBody>
      </p:sp>
    </p:spTree>
    <p:extLst>
      <p:ext uri="{BB962C8B-B14F-4D97-AF65-F5344CB8AC3E}">
        <p14:creationId xmlns:p14="http://schemas.microsoft.com/office/powerpoint/2010/main" val="36965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BC54E-0C01-B937-972D-609670CC0625}"/>
              </a:ext>
            </a:extLst>
          </p:cNvPr>
          <p:cNvPicPr>
            <a:picLocks noChangeAspect="1"/>
          </p:cNvPicPr>
          <p:nvPr/>
        </p:nvPicPr>
        <p:blipFill>
          <a:blip r:embed="rId2"/>
          <a:stretch>
            <a:fillRect/>
          </a:stretch>
        </p:blipFill>
        <p:spPr>
          <a:xfrm>
            <a:off x="460574" y="1109035"/>
            <a:ext cx="8199571" cy="3352129"/>
          </a:xfrm>
          <a:prstGeom prst="rect">
            <a:avLst/>
          </a:prstGeom>
        </p:spPr>
      </p:pic>
      <p:sp>
        <p:nvSpPr>
          <p:cNvPr id="6" name="Text Placeholder 5">
            <a:extLst>
              <a:ext uri="{FF2B5EF4-FFF2-40B4-BE49-F238E27FC236}">
                <a16:creationId xmlns:a16="http://schemas.microsoft.com/office/drawing/2014/main" id="{2D8FC444-A85D-CFC1-B124-E1425BDE149C}"/>
              </a:ext>
            </a:extLst>
          </p:cNvPr>
          <p:cNvSpPr>
            <a:spLocks noGrp="1"/>
          </p:cNvSpPr>
          <p:nvPr>
            <p:ph type="body" sz="quarter" idx="13"/>
          </p:nvPr>
        </p:nvSpPr>
        <p:spPr/>
        <p:txBody>
          <a:bodyPr/>
          <a:lstStyle/>
          <a:p>
            <a:r>
              <a:rPr lang="en-US" dirty="0"/>
              <a:t>Cancel ILL requests</a:t>
            </a:r>
          </a:p>
        </p:txBody>
      </p:sp>
    </p:spTree>
    <p:extLst>
      <p:ext uri="{BB962C8B-B14F-4D97-AF65-F5344CB8AC3E}">
        <p14:creationId xmlns:p14="http://schemas.microsoft.com/office/powerpoint/2010/main" val="7446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6829DB-5917-5FC6-3323-04DAD7AECCFF}"/>
              </a:ext>
            </a:extLst>
          </p:cNvPr>
          <p:cNvPicPr>
            <a:picLocks noChangeAspect="1"/>
          </p:cNvPicPr>
          <p:nvPr/>
        </p:nvPicPr>
        <p:blipFill>
          <a:blip r:embed="rId2"/>
          <a:stretch>
            <a:fillRect/>
          </a:stretch>
        </p:blipFill>
        <p:spPr>
          <a:xfrm>
            <a:off x="2206043" y="1170980"/>
            <a:ext cx="4708633" cy="3303847"/>
          </a:xfrm>
          <a:prstGeom prst="rect">
            <a:avLst/>
          </a:prstGeom>
        </p:spPr>
      </p:pic>
      <p:sp>
        <p:nvSpPr>
          <p:cNvPr id="6" name="Text Placeholder 5">
            <a:extLst>
              <a:ext uri="{FF2B5EF4-FFF2-40B4-BE49-F238E27FC236}">
                <a16:creationId xmlns:a16="http://schemas.microsoft.com/office/drawing/2014/main" id="{3C13FC6D-00F4-59CD-18F9-F8575B96065D}"/>
              </a:ext>
            </a:extLst>
          </p:cNvPr>
          <p:cNvSpPr>
            <a:spLocks noGrp="1"/>
          </p:cNvSpPr>
          <p:nvPr>
            <p:ph type="body" sz="quarter" idx="13"/>
          </p:nvPr>
        </p:nvSpPr>
        <p:spPr/>
        <p:txBody>
          <a:bodyPr/>
          <a:lstStyle/>
          <a:p>
            <a:r>
              <a:rPr lang="en-US" dirty="0"/>
              <a:t>Cancel ILL requests</a:t>
            </a:r>
          </a:p>
        </p:txBody>
      </p:sp>
    </p:spTree>
    <p:extLst>
      <p:ext uri="{BB962C8B-B14F-4D97-AF65-F5344CB8AC3E}">
        <p14:creationId xmlns:p14="http://schemas.microsoft.com/office/powerpoint/2010/main" val="13619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53DBA-3BA2-5F18-16C4-FAD82B89E28A}"/>
              </a:ext>
            </a:extLst>
          </p:cNvPr>
          <p:cNvPicPr>
            <a:picLocks noChangeAspect="1"/>
          </p:cNvPicPr>
          <p:nvPr/>
        </p:nvPicPr>
        <p:blipFill>
          <a:blip r:embed="rId2"/>
          <a:stretch>
            <a:fillRect/>
          </a:stretch>
        </p:blipFill>
        <p:spPr>
          <a:xfrm>
            <a:off x="551778" y="1001254"/>
            <a:ext cx="8017164" cy="3140992"/>
          </a:xfrm>
          <a:prstGeom prst="rect">
            <a:avLst/>
          </a:prstGeom>
        </p:spPr>
      </p:pic>
      <p:sp>
        <p:nvSpPr>
          <p:cNvPr id="6" name="Text Placeholder 5">
            <a:extLst>
              <a:ext uri="{FF2B5EF4-FFF2-40B4-BE49-F238E27FC236}">
                <a16:creationId xmlns:a16="http://schemas.microsoft.com/office/drawing/2014/main" id="{49A769D4-F3DB-8265-FF12-B8FBC351618D}"/>
              </a:ext>
            </a:extLst>
          </p:cNvPr>
          <p:cNvSpPr>
            <a:spLocks noGrp="1"/>
          </p:cNvSpPr>
          <p:nvPr>
            <p:ph type="body" sz="quarter" idx="13"/>
          </p:nvPr>
        </p:nvSpPr>
        <p:spPr/>
        <p:txBody>
          <a:bodyPr/>
          <a:lstStyle/>
          <a:p>
            <a:r>
              <a:rPr lang="en-US" dirty="0"/>
              <a:t>Cancel ILL requests</a:t>
            </a:r>
          </a:p>
        </p:txBody>
      </p:sp>
    </p:spTree>
    <p:extLst>
      <p:ext uri="{BB962C8B-B14F-4D97-AF65-F5344CB8AC3E}">
        <p14:creationId xmlns:p14="http://schemas.microsoft.com/office/powerpoint/2010/main" val="347823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logo with a white background&#10;&#10;Description automatically generated">
            <a:extLst>
              <a:ext uri="{FF2B5EF4-FFF2-40B4-BE49-F238E27FC236}">
                <a16:creationId xmlns:a16="http://schemas.microsoft.com/office/drawing/2014/main" id="{8568F29D-599E-8CC5-4F9F-7359B1D49E0B}"/>
              </a:ext>
            </a:extLst>
          </p:cNvPr>
          <p:cNvPicPr>
            <a:picLocks noGrp="1" noChangeAspect="1"/>
          </p:cNvPicPr>
          <p:nvPr>
            <p:ph type="pic" sz="quarter" idx="10"/>
          </p:nvPr>
        </p:nvPicPr>
        <p:blipFill>
          <a:blip r:embed="rId2"/>
          <a:srcRect l="2958" r="51313" b="2"/>
          <a:stretch/>
        </p:blipFill>
        <p:spPr>
          <a:xfrm>
            <a:off x="1007919" y="1490664"/>
            <a:ext cx="2533649" cy="2423925"/>
          </a:xfrm>
          <a:noFill/>
        </p:spPr>
      </p:pic>
      <p:sp>
        <p:nvSpPr>
          <p:cNvPr id="15" name="Text Placeholder 2">
            <a:extLst>
              <a:ext uri="{FF2B5EF4-FFF2-40B4-BE49-F238E27FC236}">
                <a16:creationId xmlns:a16="http://schemas.microsoft.com/office/drawing/2014/main" id="{36EA7A0C-1ADE-B588-8178-7B9AF8CBE192}"/>
              </a:ext>
            </a:extLst>
          </p:cNvPr>
          <p:cNvSpPr>
            <a:spLocks noGrp="1"/>
          </p:cNvSpPr>
          <p:nvPr>
            <p:ph type="body" sz="quarter" idx="12"/>
          </p:nvPr>
        </p:nvSpPr>
        <p:spPr>
          <a:xfrm>
            <a:off x="3416308" y="2073399"/>
            <a:ext cx="5727700" cy="2041525"/>
          </a:xfrm>
        </p:spPr>
        <p:txBody>
          <a:bodyPr/>
          <a:lstStyle/>
          <a:p>
            <a:r>
              <a:rPr lang="en-US" dirty="0">
                <a:solidFill>
                  <a:srgbClr val="90277F"/>
                </a:solidFill>
                <a:latin typeface="+mj-lt"/>
                <a:cs typeface="Latha" panose="020B0502040204020203" pitchFamily="34" charset="0"/>
              </a:rPr>
              <a:t>Welland Public Library</a:t>
            </a:r>
          </a:p>
        </p:txBody>
      </p:sp>
      <p:sp>
        <p:nvSpPr>
          <p:cNvPr id="2" name="Text Placeholder 1"/>
          <p:cNvSpPr>
            <a:spLocks noGrp="1"/>
          </p:cNvSpPr>
          <p:nvPr>
            <p:ph type="body" sz="quarter" idx="13"/>
          </p:nvPr>
        </p:nvSpPr>
        <p:spPr>
          <a:xfrm>
            <a:off x="3416300" y="1490664"/>
            <a:ext cx="5727700" cy="488156"/>
          </a:xfrm>
        </p:spPr>
        <p:txBody>
          <a:bodyPr>
            <a:normAutofit/>
          </a:bodyPr>
          <a:lstStyle/>
          <a:p>
            <a:pPr marL="0" indent="0">
              <a:lnSpc>
                <a:spcPct val="90000"/>
              </a:lnSpc>
              <a:buNone/>
            </a:pPr>
            <a:r>
              <a:rPr lang="en-US" sz="2800"/>
              <a:t>Thank you!</a:t>
            </a:r>
          </a:p>
        </p:txBody>
      </p:sp>
      <p:sp>
        <p:nvSpPr>
          <p:cNvPr id="17" name="Text Placeholder 4">
            <a:extLst>
              <a:ext uri="{FF2B5EF4-FFF2-40B4-BE49-F238E27FC236}">
                <a16:creationId xmlns:a16="http://schemas.microsoft.com/office/drawing/2014/main" id="{6A74447E-F210-F937-9B59-505E0CB61D66}"/>
              </a:ext>
            </a:extLst>
          </p:cNvPr>
          <p:cNvSpPr>
            <a:spLocks noGrp="1"/>
          </p:cNvSpPr>
          <p:nvPr>
            <p:ph type="body" sz="quarter" idx="15"/>
          </p:nvPr>
        </p:nvSpPr>
        <p:spPr>
          <a:xfrm flipH="1">
            <a:off x="613776" y="1493043"/>
            <a:ext cx="268876" cy="1928813"/>
          </a:xfrm>
        </p:spPr>
        <p:txBody>
          <a:bodyPr/>
          <a:lstStyle/>
          <a:p>
            <a:endParaRPr lang="en-US" dirty="0"/>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make an ILL Request</a:t>
            </a:r>
          </a:p>
        </p:txBody>
      </p:sp>
    </p:spTree>
    <p:extLst>
      <p:ext uri="{BB962C8B-B14F-4D97-AF65-F5344CB8AC3E}">
        <p14:creationId xmlns:p14="http://schemas.microsoft.com/office/powerpoint/2010/main" val="662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p:txBody>
          <a:bodyPr/>
          <a:lstStyle/>
          <a:p>
            <a:r>
              <a:rPr lang="en-US" dirty="0"/>
              <a:t>Do a search</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p:txBody>
          <a:bodyPr/>
          <a:lstStyle/>
          <a:p>
            <a:r>
              <a:rPr lang="en-US" sz="1800" dirty="0"/>
              <a:t>Visit the ILL website at </a:t>
            </a:r>
            <a:r>
              <a:rPr lang="en-US" sz="1800" i="1" dirty="0"/>
              <a:t>(you can insert your unique D2D URL here, or preferably,, the place on your website where you will place the link.</a:t>
            </a:r>
          </a:p>
          <a:p>
            <a:r>
              <a:rPr lang="en-US" sz="1800" dirty="0"/>
              <a:t>Search for the item using the title, author’s name, or a combination of both</a:t>
            </a:r>
          </a:p>
        </p:txBody>
      </p:sp>
      <p:pic>
        <p:nvPicPr>
          <p:cNvPr id="5" name="Picture 4">
            <a:extLst>
              <a:ext uri="{FF2B5EF4-FFF2-40B4-BE49-F238E27FC236}">
                <a16:creationId xmlns:a16="http://schemas.microsoft.com/office/drawing/2014/main" id="{A2D119CC-E03B-EF67-82B8-E50ECC1624F6}"/>
              </a:ext>
            </a:extLst>
          </p:cNvPr>
          <p:cNvPicPr>
            <a:picLocks noChangeAspect="1"/>
          </p:cNvPicPr>
          <p:nvPr/>
        </p:nvPicPr>
        <p:blipFill>
          <a:blip r:embed="rId2"/>
          <a:stretch>
            <a:fillRect/>
          </a:stretch>
        </p:blipFill>
        <p:spPr>
          <a:xfrm>
            <a:off x="1869914" y="2187623"/>
            <a:ext cx="5380892" cy="2391933"/>
          </a:xfrm>
          <a:prstGeom prst="rect">
            <a:avLst/>
          </a:prstGeom>
          <a:effectLst>
            <a:outerShdw blurRad="50800" dist="50800" dir="5400000" algn="ctr" rotWithShape="0">
              <a:schemeClr val="bg1">
                <a:lumMod val="75000"/>
              </a:schemeClr>
            </a:outerShdw>
          </a:effectLst>
        </p:spPr>
      </p:pic>
    </p:spTree>
    <p:extLst>
      <p:ext uri="{BB962C8B-B14F-4D97-AF65-F5344CB8AC3E}">
        <p14:creationId xmlns:p14="http://schemas.microsoft.com/office/powerpoint/2010/main" val="5770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a:xfrm>
            <a:off x="340786" y="58078"/>
            <a:ext cx="8439148" cy="686442"/>
          </a:xfrm>
        </p:spPr>
        <p:txBody>
          <a:bodyPr/>
          <a:lstStyle/>
          <a:p>
            <a:r>
              <a:rPr lang="en-US" dirty="0"/>
              <a:t>Search results</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a:xfrm>
            <a:off x="1277143" y="656597"/>
            <a:ext cx="4888524" cy="1693775"/>
          </a:xfrm>
        </p:spPr>
        <p:txBody>
          <a:bodyPr/>
          <a:lstStyle/>
          <a:p>
            <a:pPr marL="0" indent="0">
              <a:buNone/>
            </a:pPr>
            <a:r>
              <a:rPr lang="en-US" sz="1400" dirty="0"/>
              <a:t>Click on an item to display the catalogue details. You can also narrow your search results by specific year, format, author, or subject, by using the left side bar</a:t>
            </a:r>
          </a:p>
        </p:txBody>
      </p:sp>
      <p:pic>
        <p:nvPicPr>
          <p:cNvPr id="10" name="Picture 9">
            <a:extLst>
              <a:ext uri="{FF2B5EF4-FFF2-40B4-BE49-F238E27FC236}">
                <a16:creationId xmlns:a16="http://schemas.microsoft.com/office/drawing/2014/main" id="{F5718998-EF7F-C13E-C89B-B4AA1C6C142F}"/>
              </a:ext>
            </a:extLst>
          </p:cNvPr>
          <p:cNvPicPr>
            <a:picLocks noChangeAspect="1"/>
          </p:cNvPicPr>
          <p:nvPr/>
        </p:nvPicPr>
        <p:blipFill>
          <a:blip r:embed="rId2"/>
          <a:stretch>
            <a:fillRect/>
          </a:stretch>
        </p:blipFill>
        <p:spPr>
          <a:xfrm>
            <a:off x="77707" y="1585508"/>
            <a:ext cx="8965306" cy="3663500"/>
          </a:xfrm>
          <a:prstGeom prst="rect">
            <a:avLst/>
          </a:prstGeom>
        </p:spPr>
      </p:pic>
      <p:cxnSp>
        <p:nvCxnSpPr>
          <p:cNvPr id="12" name="Straight Arrow Connector 11">
            <a:extLst>
              <a:ext uri="{FF2B5EF4-FFF2-40B4-BE49-F238E27FC236}">
                <a16:creationId xmlns:a16="http://schemas.microsoft.com/office/drawing/2014/main" id="{DF7024FC-F8D2-A577-DED3-F01DAE9E44AC}"/>
              </a:ext>
            </a:extLst>
          </p:cNvPr>
          <p:cNvCxnSpPr>
            <a:cxnSpLocks/>
          </p:cNvCxnSpPr>
          <p:nvPr/>
        </p:nvCxnSpPr>
        <p:spPr>
          <a:xfrm flipH="1">
            <a:off x="5486400" y="4398980"/>
            <a:ext cx="386862" cy="3664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37DB5F7-275B-060C-0ADF-7FEAA0A4FB57}"/>
              </a:ext>
            </a:extLst>
          </p:cNvPr>
          <p:cNvSpPr txBox="1"/>
          <p:nvPr/>
        </p:nvSpPr>
        <p:spPr>
          <a:xfrm>
            <a:off x="6471138" y="4182095"/>
            <a:ext cx="2787161" cy="800219"/>
          </a:xfrm>
          <a:prstGeom prst="rect">
            <a:avLst/>
          </a:prstGeom>
          <a:noFill/>
        </p:spPr>
        <p:txBody>
          <a:bodyPr wrap="square" rtlCol="0">
            <a:spAutoFit/>
          </a:bodyPr>
          <a:lstStyle/>
          <a:p>
            <a:r>
              <a:rPr lang="en-US" sz="1400" dirty="0"/>
              <a:t>Submit your request using the link at the end of the description</a:t>
            </a:r>
          </a:p>
          <a:p>
            <a:endParaRPr lang="en-CA" dirty="0"/>
          </a:p>
        </p:txBody>
      </p:sp>
      <p:cxnSp>
        <p:nvCxnSpPr>
          <p:cNvPr id="15" name="Straight Arrow Connector 14">
            <a:extLst>
              <a:ext uri="{FF2B5EF4-FFF2-40B4-BE49-F238E27FC236}">
                <a16:creationId xmlns:a16="http://schemas.microsoft.com/office/drawing/2014/main" id="{45548287-3B35-4A5F-7A8F-1F60EA6FC9BE}"/>
              </a:ext>
            </a:extLst>
          </p:cNvPr>
          <p:cNvCxnSpPr/>
          <p:nvPr/>
        </p:nvCxnSpPr>
        <p:spPr>
          <a:xfrm flipH="1">
            <a:off x="685800" y="1099038"/>
            <a:ext cx="457200" cy="395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2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44F6B-24D0-07D0-A7DF-49FA93F5E0AE}"/>
              </a:ext>
            </a:extLst>
          </p:cNvPr>
          <p:cNvSpPr>
            <a:spLocks noGrp="1"/>
          </p:cNvSpPr>
          <p:nvPr>
            <p:ph type="body" sz="quarter" idx="13"/>
          </p:nvPr>
        </p:nvSpPr>
        <p:spPr>
          <a:xfrm>
            <a:off x="340786" y="79534"/>
            <a:ext cx="8439148" cy="686442"/>
          </a:xfrm>
        </p:spPr>
        <p:txBody>
          <a:bodyPr/>
          <a:lstStyle/>
          <a:p>
            <a:r>
              <a:rPr lang="en-US" dirty="0"/>
              <a:t>Sign in</a:t>
            </a:r>
          </a:p>
        </p:txBody>
      </p:sp>
      <p:sp>
        <p:nvSpPr>
          <p:cNvPr id="3" name="Text Placeholder 2">
            <a:extLst>
              <a:ext uri="{FF2B5EF4-FFF2-40B4-BE49-F238E27FC236}">
                <a16:creationId xmlns:a16="http://schemas.microsoft.com/office/drawing/2014/main" id="{9AD27103-2A8F-BAF5-7A6C-3A271504B837}"/>
              </a:ext>
            </a:extLst>
          </p:cNvPr>
          <p:cNvSpPr>
            <a:spLocks noGrp="1"/>
          </p:cNvSpPr>
          <p:nvPr>
            <p:ph type="body" sz="quarter" idx="12"/>
          </p:nvPr>
        </p:nvSpPr>
        <p:spPr>
          <a:xfrm>
            <a:off x="0" y="675464"/>
            <a:ext cx="8779934" cy="570453"/>
          </a:xfrm>
        </p:spPr>
        <p:txBody>
          <a:bodyPr/>
          <a:lstStyle/>
          <a:p>
            <a:r>
              <a:rPr lang="en-US" sz="1600" dirty="0"/>
              <a:t>You will be prompted to sign in.  If you don’t have an account, you can click on “Create An Account”.  If you have an account but don’t remember the password, you can reset it here.</a:t>
            </a:r>
          </a:p>
        </p:txBody>
      </p:sp>
      <p:pic>
        <p:nvPicPr>
          <p:cNvPr id="5" name="Picture 4">
            <a:extLst>
              <a:ext uri="{FF2B5EF4-FFF2-40B4-BE49-F238E27FC236}">
                <a16:creationId xmlns:a16="http://schemas.microsoft.com/office/drawing/2014/main" id="{4ACCECF8-7079-2EEF-FA99-C6ABF0DED8B9}"/>
              </a:ext>
            </a:extLst>
          </p:cNvPr>
          <p:cNvPicPr>
            <a:picLocks noChangeAspect="1"/>
          </p:cNvPicPr>
          <p:nvPr/>
        </p:nvPicPr>
        <p:blipFill>
          <a:blip r:embed="rId2"/>
          <a:stretch>
            <a:fillRect/>
          </a:stretch>
        </p:blipFill>
        <p:spPr>
          <a:xfrm>
            <a:off x="2760895" y="1327596"/>
            <a:ext cx="3384929" cy="373637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06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2E878-A964-126F-0164-21BF88338AF2}"/>
              </a:ext>
            </a:extLst>
          </p:cNvPr>
          <p:cNvSpPr>
            <a:spLocks noGrp="1"/>
          </p:cNvSpPr>
          <p:nvPr>
            <p:ph type="body" sz="quarter" idx="13"/>
          </p:nvPr>
        </p:nvSpPr>
        <p:spPr/>
        <p:txBody>
          <a:bodyPr/>
          <a:lstStyle/>
          <a:p>
            <a:r>
              <a:rPr lang="en-CA" dirty="0"/>
              <a:t>Create an account</a:t>
            </a:r>
          </a:p>
        </p:txBody>
      </p:sp>
      <p:sp>
        <p:nvSpPr>
          <p:cNvPr id="3" name="Text Placeholder 2">
            <a:extLst>
              <a:ext uri="{FF2B5EF4-FFF2-40B4-BE49-F238E27FC236}">
                <a16:creationId xmlns:a16="http://schemas.microsoft.com/office/drawing/2014/main" id="{F1CD59C3-7B73-7F51-38A5-570A32CB7298}"/>
              </a:ext>
            </a:extLst>
          </p:cNvPr>
          <p:cNvSpPr>
            <a:spLocks noGrp="1"/>
          </p:cNvSpPr>
          <p:nvPr>
            <p:ph type="body" sz="quarter" idx="12"/>
          </p:nvPr>
        </p:nvSpPr>
        <p:spPr>
          <a:xfrm>
            <a:off x="340786" y="1029747"/>
            <a:ext cx="4028991" cy="3356378"/>
          </a:xfrm>
        </p:spPr>
        <p:txBody>
          <a:bodyPr/>
          <a:lstStyle/>
          <a:p>
            <a:r>
              <a:rPr lang="en-CA" dirty="0"/>
              <a:t>If you are new to this system, fill out all the required fields to create a new account.</a:t>
            </a:r>
          </a:p>
          <a:p>
            <a:r>
              <a:rPr lang="en-CA" dirty="0"/>
              <a:t>Make a note of your user name and password </a:t>
            </a:r>
          </a:p>
          <a:p>
            <a:r>
              <a:rPr lang="en-CA" i="1" dirty="0"/>
              <a:t>Our library must approve all new accounts</a:t>
            </a:r>
          </a:p>
        </p:txBody>
      </p:sp>
      <p:pic>
        <p:nvPicPr>
          <p:cNvPr id="5" name="Picture 4">
            <a:extLst>
              <a:ext uri="{FF2B5EF4-FFF2-40B4-BE49-F238E27FC236}">
                <a16:creationId xmlns:a16="http://schemas.microsoft.com/office/drawing/2014/main" id="{8D4BC24F-9C32-E48B-51AE-15A2C647D23C}"/>
              </a:ext>
            </a:extLst>
          </p:cNvPr>
          <p:cNvPicPr>
            <a:picLocks noChangeAspect="1"/>
          </p:cNvPicPr>
          <p:nvPr/>
        </p:nvPicPr>
        <p:blipFill>
          <a:blip r:embed="rId2"/>
          <a:stretch>
            <a:fillRect/>
          </a:stretch>
        </p:blipFill>
        <p:spPr>
          <a:xfrm>
            <a:off x="4572000" y="0"/>
            <a:ext cx="4725376" cy="5143500"/>
          </a:xfrm>
          <a:prstGeom prst="rect">
            <a:avLst/>
          </a:prstGeom>
        </p:spPr>
      </p:pic>
    </p:spTree>
    <p:extLst>
      <p:ext uri="{BB962C8B-B14F-4D97-AF65-F5344CB8AC3E}">
        <p14:creationId xmlns:p14="http://schemas.microsoft.com/office/powerpoint/2010/main" val="29562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D94A2-7D29-F341-E973-1EEA4AFF2503}"/>
              </a:ext>
            </a:extLst>
          </p:cNvPr>
          <p:cNvPicPr>
            <a:picLocks noChangeAspect="1"/>
          </p:cNvPicPr>
          <p:nvPr/>
        </p:nvPicPr>
        <p:blipFill>
          <a:blip r:embed="rId2"/>
          <a:stretch>
            <a:fillRect/>
          </a:stretch>
        </p:blipFill>
        <p:spPr>
          <a:xfrm>
            <a:off x="1" y="1550740"/>
            <a:ext cx="4631434" cy="2719508"/>
          </a:xfrm>
          <a:prstGeom prst="rect">
            <a:avLst/>
          </a:prstGeom>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id="{F04F7D8C-B507-F695-0F66-6B49FF1DFCDF}"/>
              </a:ext>
            </a:extLst>
          </p:cNvPr>
          <p:cNvSpPr>
            <a:spLocks noGrp="1"/>
          </p:cNvSpPr>
          <p:nvPr>
            <p:ph type="body" sz="quarter" idx="13"/>
          </p:nvPr>
        </p:nvSpPr>
        <p:spPr>
          <a:xfrm>
            <a:off x="279240" y="-17181"/>
            <a:ext cx="8439148" cy="686442"/>
          </a:xfrm>
        </p:spPr>
        <p:txBody>
          <a:bodyPr/>
          <a:lstStyle/>
          <a:p>
            <a:r>
              <a:rPr lang="en-CA" dirty="0"/>
              <a:t>Request Form</a:t>
            </a:r>
          </a:p>
        </p:txBody>
      </p:sp>
      <p:sp>
        <p:nvSpPr>
          <p:cNvPr id="3" name="Text Placeholder 2">
            <a:extLst>
              <a:ext uri="{FF2B5EF4-FFF2-40B4-BE49-F238E27FC236}">
                <a16:creationId xmlns:a16="http://schemas.microsoft.com/office/drawing/2014/main" id="{6CC19DD7-98AB-7F82-45D1-0CC36E77D2BA}"/>
              </a:ext>
            </a:extLst>
          </p:cNvPr>
          <p:cNvSpPr>
            <a:spLocks noGrp="1"/>
          </p:cNvSpPr>
          <p:nvPr>
            <p:ph type="body" sz="quarter" idx="12"/>
          </p:nvPr>
        </p:nvSpPr>
        <p:spPr>
          <a:xfrm>
            <a:off x="352426" y="707191"/>
            <a:ext cx="8439148" cy="429776"/>
          </a:xfrm>
        </p:spPr>
        <p:txBody>
          <a:bodyPr/>
          <a:lstStyle/>
          <a:p>
            <a:r>
              <a:rPr lang="en-CA" sz="1600" dirty="0"/>
              <a:t>After you sign in (or create an account for the first time), the details for your request and contact information will appear onscreen. Click the Submit button at the bottom of the screen to complete the request.</a:t>
            </a:r>
          </a:p>
        </p:txBody>
      </p:sp>
      <p:pic>
        <p:nvPicPr>
          <p:cNvPr id="8" name="Picture 7">
            <a:extLst>
              <a:ext uri="{FF2B5EF4-FFF2-40B4-BE49-F238E27FC236}">
                <a16:creationId xmlns:a16="http://schemas.microsoft.com/office/drawing/2014/main" id="{51E2FD8F-C120-6A9E-507A-F03BD1AFE2E5}"/>
              </a:ext>
            </a:extLst>
          </p:cNvPr>
          <p:cNvPicPr>
            <a:picLocks noChangeAspect="1"/>
          </p:cNvPicPr>
          <p:nvPr/>
        </p:nvPicPr>
        <p:blipFill>
          <a:blip r:embed="rId3"/>
          <a:stretch>
            <a:fillRect/>
          </a:stretch>
        </p:blipFill>
        <p:spPr>
          <a:xfrm>
            <a:off x="4143225" y="2571750"/>
            <a:ext cx="5000774" cy="2309518"/>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0CC71D85-668B-76FF-7910-BA49BACF053A}"/>
              </a:ext>
            </a:extLst>
          </p:cNvPr>
          <p:cNvCxnSpPr>
            <a:cxnSpLocks/>
          </p:cNvCxnSpPr>
          <p:nvPr/>
        </p:nvCxnSpPr>
        <p:spPr>
          <a:xfrm flipH="1">
            <a:off x="5259558" y="4604355"/>
            <a:ext cx="12070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62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F7D8C-B507-F695-0F66-6B49FF1DFCDF}"/>
              </a:ext>
            </a:extLst>
          </p:cNvPr>
          <p:cNvSpPr>
            <a:spLocks noGrp="1"/>
          </p:cNvSpPr>
          <p:nvPr>
            <p:ph type="body" sz="quarter" idx="13"/>
          </p:nvPr>
        </p:nvSpPr>
        <p:spPr/>
        <p:txBody>
          <a:bodyPr/>
          <a:lstStyle/>
          <a:p>
            <a:r>
              <a:rPr lang="en-CA" dirty="0"/>
              <a:t>Request complete</a:t>
            </a:r>
          </a:p>
        </p:txBody>
      </p:sp>
      <p:sp>
        <p:nvSpPr>
          <p:cNvPr id="3" name="Text Placeholder 2">
            <a:extLst>
              <a:ext uri="{FF2B5EF4-FFF2-40B4-BE49-F238E27FC236}">
                <a16:creationId xmlns:a16="http://schemas.microsoft.com/office/drawing/2014/main" id="{6CC19DD7-98AB-7F82-45D1-0CC36E77D2BA}"/>
              </a:ext>
            </a:extLst>
          </p:cNvPr>
          <p:cNvSpPr>
            <a:spLocks noGrp="1"/>
          </p:cNvSpPr>
          <p:nvPr>
            <p:ph type="body" sz="quarter" idx="12"/>
          </p:nvPr>
        </p:nvSpPr>
        <p:spPr/>
        <p:txBody>
          <a:bodyPr/>
          <a:lstStyle/>
          <a:p>
            <a:r>
              <a:rPr lang="en-CA" sz="1600" dirty="0"/>
              <a:t>You will receive confirmation on screen and by email, if you have provided an email</a:t>
            </a:r>
          </a:p>
        </p:txBody>
      </p:sp>
      <p:pic>
        <p:nvPicPr>
          <p:cNvPr id="9" name="Picture 8">
            <a:extLst>
              <a:ext uri="{FF2B5EF4-FFF2-40B4-BE49-F238E27FC236}">
                <a16:creationId xmlns:a16="http://schemas.microsoft.com/office/drawing/2014/main" id="{D5180EAD-96EA-6967-37A2-90524591653B}"/>
              </a:ext>
            </a:extLst>
          </p:cNvPr>
          <p:cNvPicPr>
            <a:picLocks noChangeAspect="1"/>
          </p:cNvPicPr>
          <p:nvPr/>
        </p:nvPicPr>
        <p:blipFill>
          <a:blip r:embed="rId2"/>
          <a:stretch>
            <a:fillRect/>
          </a:stretch>
        </p:blipFill>
        <p:spPr>
          <a:xfrm>
            <a:off x="0" y="1797273"/>
            <a:ext cx="9144000" cy="2316480"/>
          </a:xfrm>
          <a:prstGeom prst="rect">
            <a:avLst/>
          </a:prstGeom>
        </p:spPr>
      </p:pic>
    </p:spTree>
    <p:extLst>
      <p:ext uri="{BB962C8B-B14F-4D97-AF65-F5344CB8AC3E}">
        <p14:creationId xmlns:p14="http://schemas.microsoft.com/office/powerpoint/2010/main" val="18303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130E5-3EFC-9104-4A46-A2A08A83749F}"/>
              </a:ext>
            </a:extLst>
          </p:cNvPr>
          <p:cNvSpPr>
            <a:spLocks noGrp="1"/>
          </p:cNvSpPr>
          <p:nvPr>
            <p:ph type="body" sz="quarter" idx="13"/>
          </p:nvPr>
        </p:nvSpPr>
        <p:spPr/>
        <p:txBody>
          <a:bodyPr/>
          <a:lstStyle/>
          <a:p>
            <a:r>
              <a:rPr lang="en-CA" dirty="0"/>
              <a:t>Sign out</a:t>
            </a:r>
          </a:p>
        </p:txBody>
      </p:sp>
      <p:sp>
        <p:nvSpPr>
          <p:cNvPr id="3" name="Text Placeholder 2">
            <a:extLst>
              <a:ext uri="{FF2B5EF4-FFF2-40B4-BE49-F238E27FC236}">
                <a16:creationId xmlns:a16="http://schemas.microsoft.com/office/drawing/2014/main" id="{22DD2F31-AD0C-1957-776C-60E815838640}"/>
              </a:ext>
            </a:extLst>
          </p:cNvPr>
          <p:cNvSpPr>
            <a:spLocks noGrp="1"/>
          </p:cNvSpPr>
          <p:nvPr>
            <p:ph type="body" sz="quarter" idx="12"/>
          </p:nvPr>
        </p:nvSpPr>
        <p:spPr/>
        <p:txBody>
          <a:bodyPr/>
          <a:lstStyle/>
          <a:p>
            <a:r>
              <a:rPr lang="en-CA" dirty="0"/>
              <a:t>When you are done searching for items and placing requests, you can sign out using the My Account menu on the top right on the screen</a:t>
            </a:r>
          </a:p>
        </p:txBody>
      </p:sp>
      <p:pic>
        <p:nvPicPr>
          <p:cNvPr id="5" name="Picture 4">
            <a:extLst>
              <a:ext uri="{FF2B5EF4-FFF2-40B4-BE49-F238E27FC236}">
                <a16:creationId xmlns:a16="http://schemas.microsoft.com/office/drawing/2014/main" id="{8E3EEB09-18E6-FECC-4CEF-0611BC8E4279}"/>
              </a:ext>
            </a:extLst>
          </p:cNvPr>
          <p:cNvPicPr>
            <a:picLocks noChangeAspect="1"/>
          </p:cNvPicPr>
          <p:nvPr/>
        </p:nvPicPr>
        <p:blipFill>
          <a:blip r:embed="rId2"/>
          <a:stretch>
            <a:fillRect/>
          </a:stretch>
        </p:blipFill>
        <p:spPr>
          <a:xfrm>
            <a:off x="3386121" y="2422924"/>
            <a:ext cx="2072820" cy="2720576"/>
          </a:xfrm>
          <a:prstGeom prst="rect">
            <a:avLst/>
          </a:prstGeom>
        </p:spPr>
      </p:pic>
    </p:spTree>
    <p:extLst>
      <p:ext uri="{BB962C8B-B14F-4D97-AF65-F5344CB8AC3E}">
        <p14:creationId xmlns:p14="http://schemas.microsoft.com/office/powerpoint/2010/main" val="36828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7005920d-347d-4a92-988d-74e0ee0b53e7" xsi:nil="true"/>
    <lcf76f155ced4ddcb4097134ff3c332f xmlns="ba073dbc-0bff-48e5-a208-60fb4a91db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0735FA7DECDA42A303A349C852EA5F" ma:contentTypeVersion="17" ma:contentTypeDescription="Create a new document." ma:contentTypeScope="" ma:versionID="ed97d4daeabe203e077ee8d2950b380b">
  <xsd:schema xmlns:xsd="http://www.w3.org/2001/XMLSchema" xmlns:xs="http://www.w3.org/2001/XMLSchema" xmlns:p="http://schemas.microsoft.com/office/2006/metadata/properties" xmlns:ns1="http://schemas.microsoft.com/sharepoint/v3" xmlns:ns2="ba073dbc-0bff-48e5-a208-60fb4a91db19" xmlns:ns3="5adf65fc-2b6a-4168-b81a-dfcdd6c7309d" xmlns:ns4="7005920d-347d-4a92-988d-74e0ee0b53e7" targetNamespace="http://schemas.microsoft.com/office/2006/metadata/properties" ma:root="true" ma:fieldsID="3e3dcb3140b8aac6509c0133dd9e5867" ns1:_="" ns2:_="" ns3:_="" ns4:_="">
    <xsd:import namespace="http://schemas.microsoft.com/sharepoint/v3"/>
    <xsd:import namespace="ba073dbc-0bff-48e5-a208-60fb4a91db19"/>
    <xsd:import namespace="5adf65fc-2b6a-4168-b81a-dfcdd6c7309d"/>
    <xsd:import namespace="7005920d-347d-4a92-988d-74e0ee0b53e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073dbc-0bff-48e5-a208-60fb4a91db1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1e867eb-0ccf-46b3-a8be-678a344b568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df65fc-2b6a-4168-b81a-dfcdd6c730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05920d-347d-4a92-988d-74e0ee0b53e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0a96edb-a2c4-4355-b202-a9f979f6bc2b}" ma:internalName="TaxCatchAll" ma:showField="CatchAllData" ma:web="7005920d-347d-4a92-988d-74e0ee0b53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E7E988F0-95B4-4FCA-A550-26E1636850FD}">
  <ds:schemaRefs>
    <ds:schemaRef ds:uri="http://www.w3.org/XML/1998/namespace"/>
    <ds:schemaRef ds:uri="7005920d-347d-4a92-988d-74e0ee0b53e7"/>
    <ds:schemaRef ds:uri="http://purl.org/dc/terms/"/>
    <ds:schemaRef ds:uri="ba073dbc-0bff-48e5-a208-60fb4a91db19"/>
    <ds:schemaRef ds:uri="http://schemas.microsoft.com/office/infopath/2007/PartnerControls"/>
    <ds:schemaRef ds:uri="http://schemas.microsoft.com/office/2006/documentManagement/types"/>
    <ds:schemaRef ds:uri="http://schemas.microsoft.com/sharepoint/v3"/>
    <ds:schemaRef ds:uri="http://purl.org/dc/dcmitype/"/>
    <ds:schemaRef ds:uri="5adf65fc-2b6a-4168-b81a-dfcdd6c7309d"/>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A8B2D7D-30A5-41B8-B9D0-41E282BBF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073dbc-0bff-48e5-a208-60fb4a91db19"/>
    <ds:schemaRef ds:uri="5adf65fc-2b6a-4168-b81a-dfcdd6c7309d"/>
    <ds:schemaRef ds:uri="7005920d-347d-4a92-988d-74e0ee0b5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6776</TotalTime>
  <Words>379</Words>
  <Application>Microsoft Office PowerPoint</Application>
  <PresentationFormat>On-screen Show (16:9)</PresentationFormat>
  <Paragraphs>36</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Arial</vt:lpstr>
      <vt:lpstr>Calibri</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Sarah James</cp:lastModifiedBy>
  <cp:revision>170</cp:revision>
  <dcterms:created xsi:type="dcterms:W3CDTF">2015-04-17T19:58:50Z</dcterms:created>
  <dcterms:modified xsi:type="dcterms:W3CDTF">2024-11-11T15:14:49Z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0x010100D10735FA7DECDA42A303A349C852EA5F</vt:lpwstr>
  </property>
  <property fmtid="{D5CDD505-2E9C-101B-9397-08002B2CF9AE}" pid="3" name="MediaServiceImageTags">
    <vt:lpwstr/>
  </property>
</Properties>
</file>